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5E46-09CC-4C2D-838C-3FE35C93DE88}" type="datetimeFigureOut">
              <a:rPr lang="pl-PL" smtClean="0"/>
              <a:pPr/>
              <a:t>2014-02-18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4E04-23D2-41C8-BB8B-C6327D11FD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tx2">
                <a:lumMod val="60000"/>
                <a:lumOff val="40000"/>
              </a:schemeClr>
            </a:gs>
            <a:gs pos="67000">
              <a:schemeClr val="bg1">
                <a:lumMod val="95000"/>
              </a:schemeClr>
            </a:gs>
            <a:gs pos="74000">
              <a:schemeClr val="tx2">
                <a:lumMod val="60000"/>
                <a:lumOff val="40000"/>
              </a:schemeClr>
            </a:gs>
            <a:gs pos="85000">
              <a:schemeClr val="bg1">
                <a:lumMod val="95000"/>
              </a:schemeClr>
            </a:gs>
            <a:gs pos="52000">
              <a:schemeClr val="tx2">
                <a:lumMod val="60000"/>
                <a:lumOff val="40000"/>
              </a:schemeClr>
            </a:gs>
            <a:gs pos="37000">
              <a:schemeClr val="bg1">
                <a:lumMod val="95000"/>
              </a:schemeClr>
            </a:gs>
            <a:gs pos="17000">
              <a:schemeClr val="tx2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1470025"/>
          </a:xfrm>
        </p:spPr>
        <p:txBody>
          <a:bodyPr/>
          <a:lstStyle/>
          <a:p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Bezpieczeństwo w sieci</a:t>
            </a:r>
            <a:b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pl-PL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7004">
            <a:off x="500294" y="2902082"/>
            <a:ext cx="3143272" cy="2703213"/>
          </a:xfrm>
          <a:prstGeom prst="rect">
            <a:avLst/>
          </a:prstGeom>
          <a:noFill/>
        </p:spPr>
      </p:pic>
      <p:pic>
        <p:nvPicPr>
          <p:cNvPr id="1028" name="Picture 4" descr="C:\Users\a szymański\AppData\Local\Microsoft\Windows\Temporary Internet Files\Content.IE5\RI3OBTCI\MM900254444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010558">
            <a:off x="5231787" y="2775863"/>
            <a:ext cx="3500462" cy="258837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3000">
              <a:schemeClr val="bg1"/>
            </a:gs>
            <a:gs pos="28000">
              <a:srgbClr val="FF0000"/>
            </a:gs>
            <a:gs pos="42999">
              <a:schemeClr val="bg1"/>
            </a:gs>
            <a:gs pos="58000">
              <a:srgbClr val="FF0000"/>
            </a:gs>
            <a:gs pos="72000">
              <a:schemeClr val="bg1"/>
            </a:gs>
            <a:gs pos="87000">
              <a:srgbClr val="FF0000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Zabezpieczenia</a:t>
            </a:r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4983179"/>
          </a:xfrm>
        </p:spPr>
        <p:txBody>
          <a:bodyPr>
            <a:normAutofit/>
            <a:scene3d>
              <a:camera prst="orthographicFront">
                <a:rot lat="0" lon="21594000" rev="0"/>
              </a:camera>
              <a:lightRig rig="threePt" dir="t"/>
            </a:scene3d>
          </a:bodyPr>
          <a:lstStyle/>
          <a:p>
            <a:pPr lvl="1">
              <a:buNone/>
            </a:pPr>
            <a:r>
              <a:rPr lang="pl-PL" dirty="0" smtClean="0"/>
              <a:t>Technologie zabezpieczeń sieci zapewniają ochronę sieci przed kradzieżą i niewłaściwym używaniem poufnych informacji firmy oraz przed złośliwymi atakami, wirusami i robakami z Internetu.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04329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C:\Users\a szymański\AppData\Local\Microsoft\Windows\Temporary Internet Files\Content.IE5\AFOC6M1M\MM90035676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928934"/>
            <a:ext cx="3252809" cy="325280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6000">
              <a:schemeClr val="bg1"/>
            </a:gs>
            <a:gs pos="47000">
              <a:srgbClr val="FFFF00"/>
            </a:gs>
            <a:gs pos="60001">
              <a:schemeClr val="bg1"/>
            </a:gs>
            <a:gs pos="71001">
              <a:srgbClr val="FFFF00"/>
            </a:gs>
            <a:gs pos="81000">
              <a:schemeClr val="bg1"/>
            </a:gs>
            <a:gs pos="100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Internet</a:t>
            </a:r>
            <a:endParaRPr lang="pl-PL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ogólnoświatowa sieć komputerowa, określana również jako sieć sieci. W znaczeniu informatycznym Internet to przestrzeń adresów IP przydzielonych hostom i serwerom połączonym za pomocą urządzeń sieciowych, takich jak karty sieciowe, modemy i koncentratory.</a:t>
            </a:r>
            <a:endParaRPr lang="pl-PL" sz="2800" dirty="0"/>
          </a:p>
        </p:txBody>
      </p:sp>
      <p:pic>
        <p:nvPicPr>
          <p:cNvPr id="2051" name="Picture 3" descr="C:\Users\a szymański\AppData\Local\Microsoft\Windows\Temporary Internet Files\Content.IE5\AFOC6M1M\MM90030972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880080"/>
            <a:ext cx="2406673" cy="268172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6000">
              <a:schemeClr val="bg1"/>
            </a:gs>
            <a:gs pos="47000">
              <a:srgbClr val="00B050"/>
            </a:gs>
            <a:gs pos="60001">
              <a:schemeClr val="bg1"/>
            </a:gs>
            <a:gs pos="71001">
              <a:srgbClr val="00B050"/>
            </a:gs>
            <a:gs pos="81000">
              <a:schemeClr val="bg1"/>
            </a:gs>
            <a:gs pos="100000">
              <a:srgbClr val="00B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wirusy</a:t>
            </a:r>
            <a:endParaRPr lang="pl-PL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8125" y="1425571"/>
            <a:ext cx="8229600" cy="452596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program komputerowy, posiadający zdolność replikacji, tak jak prawdziwy wirus, stąd jego nazwa. Wirus do swojego działania potrzebuje i wykorzystuje system operacyjny, </a:t>
            </a:r>
          </a:p>
          <a:p>
            <a:r>
              <a:rPr lang="pl-PL" sz="2800" dirty="0" smtClean="0"/>
              <a:t>Wirusa komputerowego zalicza się do złośliwego oprogramowania</a:t>
            </a:r>
            <a:r>
              <a:rPr lang="pl-PL" sz="2800" dirty="0" smtClean="0"/>
              <a:t>.</a:t>
            </a:r>
            <a:endParaRPr lang="pl-PL" sz="2800" dirty="0" smtClean="0"/>
          </a:p>
        </p:txBody>
      </p:sp>
      <p:pic>
        <p:nvPicPr>
          <p:cNvPr id="1026" name="Picture 2" descr="C:\Users\a szymański\AppData\Local\Microsoft\Windows\Temporary Internet Files\Content.IE5\LEVX96BZ\MM900283538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990344"/>
            <a:ext cx="1928826" cy="184373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6000">
              <a:schemeClr val="bg1"/>
            </a:gs>
            <a:gs pos="47000">
              <a:srgbClr val="FFC000"/>
            </a:gs>
            <a:gs pos="60001">
              <a:schemeClr val="bg1"/>
            </a:gs>
            <a:gs pos="71001">
              <a:srgbClr val="FFC000"/>
            </a:gs>
            <a:gs pos="81000">
              <a:schemeClr val="bg1"/>
            </a:gs>
            <a:gs pos="100000">
              <a:srgbClr val="FFC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10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</a:t>
            </a:r>
            <a:r>
              <a:rPr lang="pl-PL" sz="10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koniec</a:t>
            </a:r>
          </a:p>
          <a:p>
            <a:pPr>
              <a:buNone/>
            </a:pPr>
            <a:endParaRPr lang="pl-PL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pl-PL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Dziękuję za uwagę</a:t>
            </a:r>
          </a:p>
          <a:p>
            <a:pPr>
              <a:buNone/>
            </a:pPr>
            <a:endParaRPr lang="pl-PL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pl-PL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pl-PL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Autor</a:t>
            </a:r>
          </a:p>
          <a:p>
            <a:pPr>
              <a:buNone/>
            </a:pPr>
            <a:r>
              <a:rPr lang="pl-PL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Adam Szymański</a:t>
            </a:r>
            <a:endParaRPr lang="pl-PL" sz="1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110</Words>
  <Application>Microsoft Office PowerPoint</Application>
  <PresentationFormat>Pokaz na ekranie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Bezpieczeństwo w sieci </vt:lpstr>
      <vt:lpstr>Zabezpieczenia</vt:lpstr>
      <vt:lpstr>Internet</vt:lpstr>
      <vt:lpstr>wirusy</vt:lpstr>
      <vt:lpstr>Slajd 5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w sieci </dc:title>
  <dc:creator>a szymański</dc:creator>
  <cp:lastModifiedBy>a szymański</cp:lastModifiedBy>
  <cp:revision>16</cp:revision>
  <dcterms:created xsi:type="dcterms:W3CDTF">2014-01-07T13:40:32Z</dcterms:created>
  <dcterms:modified xsi:type="dcterms:W3CDTF">2014-02-18T13:39:18Z</dcterms:modified>
</cp:coreProperties>
</file>